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p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1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0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7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2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0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3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72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21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9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57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A07EE-30B7-4E4C-8BE6-2BC03465AF93}" type="datetimeFigureOut">
              <a:rPr lang="en-US" smtClean="0"/>
              <a:t>3/8/15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F1BC8-6155-3E4D-BF93-3D219582C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2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Score Map</a:t>
            </a:r>
            <a:endParaRPr lang="en-US" dirty="0"/>
          </a:p>
        </p:txBody>
      </p:sp>
      <p:pic>
        <p:nvPicPr>
          <p:cNvPr id="4" name="Content Placeholder 3" descr="Screenshot 2015-03-08 11.01.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1" b="7161"/>
          <a:stretch>
            <a:fillRect/>
          </a:stretch>
        </p:blipFill>
        <p:spPr/>
      </p:pic>
      <p:cxnSp>
        <p:nvCxnSpPr>
          <p:cNvPr id="8" name="Straight Connector 7"/>
          <p:cNvCxnSpPr/>
          <p:nvPr/>
        </p:nvCxnSpPr>
        <p:spPr>
          <a:xfrm flipV="1">
            <a:off x="244027" y="4330700"/>
            <a:ext cx="2054672" cy="3138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ny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0" y="4644580"/>
            <a:ext cx="2235199" cy="12656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  <p:cxnSp>
        <p:nvCxnSpPr>
          <p:cNvPr id="10" name="Straight Connector 9"/>
          <p:cNvCxnSpPr/>
          <p:nvPr/>
        </p:nvCxnSpPr>
        <p:spPr>
          <a:xfrm flipH="1" flipV="1">
            <a:off x="2311398" y="4483100"/>
            <a:ext cx="146049" cy="1614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6731000" y="3378200"/>
            <a:ext cx="641350" cy="12663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3"/>
          </p:cNvCxnSpPr>
          <p:nvPr/>
        </p:nvCxnSpPr>
        <p:spPr>
          <a:xfrm>
            <a:off x="7639050" y="3295650"/>
            <a:ext cx="1327149" cy="1348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73297" y="4267200"/>
            <a:ext cx="228600" cy="21590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72350" y="3213100"/>
            <a:ext cx="266700" cy="1651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72299" y="5961062"/>
            <a:ext cx="1955800" cy="7694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</a:rPr>
              <a:t>New York City</a:t>
            </a:r>
          </a:p>
          <a:p>
            <a:r>
              <a:rPr lang="en-US" sz="1100" b="1" dirty="0" smtClean="0">
                <a:solidFill>
                  <a:srgbClr val="000000"/>
                </a:solidFill>
              </a:rPr>
              <a:t>Price</a:t>
            </a:r>
            <a:r>
              <a:rPr lang="en-US" sz="1100" dirty="0" smtClean="0">
                <a:solidFill>
                  <a:srgbClr val="000000"/>
                </a:solidFill>
              </a:rPr>
              <a:t> : $18/unit</a:t>
            </a:r>
          </a:p>
          <a:p>
            <a:r>
              <a:rPr lang="en-US" sz="1100" b="1" dirty="0" smtClean="0">
                <a:solidFill>
                  <a:srgbClr val="000000"/>
                </a:solidFill>
              </a:rPr>
              <a:t>Insolation </a:t>
            </a:r>
            <a:r>
              <a:rPr lang="en-US" sz="1100" dirty="0" smtClean="0">
                <a:solidFill>
                  <a:srgbClr val="000000"/>
                </a:solidFill>
              </a:rPr>
              <a:t>:  2.6 KWh/m</a:t>
            </a:r>
            <a:r>
              <a:rPr lang="en-US" sz="1100" baseline="30000" dirty="0" smtClean="0">
                <a:solidFill>
                  <a:srgbClr val="000000"/>
                </a:solidFill>
              </a:rPr>
              <a:t>2</a:t>
            </a:r>
            <a:r>
              <a:rPr lang="en-US" sz="1100" dirty="0" smtClean="0">
                <a:solidFill>
                  <a:srgbClr val="000000"/>
                </a:solidFill>
              </a:rPr>
              <a:t>/day</a:t>
            </a:r>
          </a:p>
          <a:p>
            <a:r>
              <a:rPr lang="en-US" sz="1100" b="1" dirty="0" smtClean="0">
                <a:solidFill>
                  <a:srgbClr val="000000"/>
                </a:solidFill>
              </a:rPr>
              <a:t>Area </a:t>
            </a:r>
            <a:r>
              <a:rPr lang="en-US" sz="1100" dirty="0" smtClean="0">
                <a:solidFill>
                  <a:srgbClr val="000000"/>
                </a:solidFill>
              </a:rPr>
              <a:t>: 234 m</a:t>
            </a:r>
            <a:r>
              <a:rPr lang="en-US" sz="1100" baseline="30000" dirty="0" smtClean="0">
                <a:solidFill>
                  <a:srgbClr val="000000"/>
                </a:solidFill>
              </a:rPr>
              <a:t>2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20947" y="6025059"/>
            <a:ext cx="1955800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Los Angeles</a:t>
            </a:r>
          </a:p>
          <a:p>
            <a:r>
              <a:rPr lang="en-US" sz="1100" dirty="0" smtClean="0"/>
              <a:t>Price : $16/unit</a:t>
            </a:r>
          </a:p>
          <a:p>
            <a:r>
              <a:rPr lang="en-US" sz="1100" dirty="0" smtClean="0"/>
              <a:t>Insolation:  3.6 KWh/m</a:t>
            </a:r>
            <a:r>
              <a:rPr lang="en-US" sz="1100" baseline="30000" dirty="0" smtClean="0"/>
              <a:t>2</a:t>
            </a:r>
            <a:r>
              <a:rPr lang="en-US" sz="1100" dirty="0" smtClean="0"/>
              <a:t>/day</a:t>
            </a:r>
          </a:p>
          <a:p>
            <a:r>
              <a:rPr lang="en-US" sz="1100" dirty="0" smtClean="0"/>
              <a:t>Area: 290  m</a:t>
            </a:r>
            <a:r>
              <a:rPr lang="en-US" sz="1100" baseline="30000" dirty="0" smtClean="0"/>
              <a:t>2</a:t>
            </a:r>
            <a:endParaRPr lang="en-US" sz="1100" dirty="0"/>
          </a:p>
        </p:txBody>
      </p:sp>
      <p:pic>
        <p:nvPicPr>
          <p:cNvPr id="23" name="Picture 22" descr="LA_top_left_34.1292N_-118.213E_and_bottom_left_34.1232N_-118.207E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27" y="4644580"/>
            <a:ext cx="2213420" cy="22134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343806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44</Words>
  <Application>Microsoft Macintosh PowerPoint</Application>
  <PresentationFormat>On-screen Show (4:3)</PresentationFormat>
  <Paragraphs>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Solar Score Map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Prateek Gupta</dc:creator>
  <cp:lastModifiedBy>Prateek Gupta</cp:lastModifiedBy>
  <cp:revision>4</cp:revision>
  <dcterms:created xsi:type="dcterms:W3CDTF">2015-03-08T15:02:00Z</dcterms:created>
  <dcterms:modified xsi:type="dcterms:W3CDTF">2015-03-08T15:38:25Z</dcterms:modified>
</cp:coreProperties>
</file>